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18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7415E-DC13-44D4-90EF-53217CF365C2}" type="datetimeFigureOut">
              <a:rPr lang="en-SG" smtClean="0"/>
              <a:t>3/9/2018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ED12-F952-4572-9F1A-E98BCBF5B069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7415E-DC13-44D4-90EF-53217CF365C2}" type="datetimeFigureOut">
              <a:rPr lang="en-SG" smtClean="0"/>
              <a:t>3/9/2018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ED12-F952-4572-9F1A-E98BCBF5B069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7415E-DC13-44D4-90EF-53217CF365C2}" type="datetimeFigureOut">
              <a:rPr lang="en-SG" smtClean="0"/>
              <a:t>3/9/2018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ED12-F952-4572-9F1A-E98BCBF5B069}" type="slidenum">
              <a:rPr lang="en-SG" smtClean="0"/>
              <a:t>‹#›</a:t>
            </a:fld>
            <a:endParaRPr lang="en-SG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7415E-DC13-44D4-90EF-53217CF365C2}" type="datetimeFigureOut">
              <a:rPr lang="en-SG" smtClean="0"/>
              <a:t>3/9/2018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ED12-F952-4572-9F1A-E98BCBF5B069}" type="slidenum">
              <a:rPr lang="en-SG" smtClean="0"/>
              <a:t>‹#›</a:t>
            </a:fld>
            <a:endParaRPr lang="en-S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7415E-DC13-44D4-90EF-53217CF365C2}" type="datetimeFigureOut">
              <a:rPr lang="en-SG" smtClean="0"/>
              <a:t>3/9/2018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ED12-F952-4572-9F1A-E98BCBF5B069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7415E-DC13-44D4-90EF-53217CF365C2}" type="datetimeFigureOut">
              <a:rPr lang="en-SG" smtClean="0"/>
              <a:t>3/9/2018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ED12-F952-4572-9F1A-E98BCBF5B069}" type="slidenum">
              <a:rPr lang="en-SG" smtClean="0"/>
              <a:t>‹#›</a:t>
            </a:fld>
            <a:endParaRPr lang="en-S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7415E-DC13-44D4-90EF-53217CF365C2}" type="datetimeFigureOut">
              <a:rPr lang="en-SG" smtClean="0"/>
              <a:t>3/9/2018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ED12-F952-4572-9F1A-E98BCBF5B069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7415E-DC13-44D4-90EF-53217CF365C2}" type="datetimeFigureOut">
              <a:rPr lang="en-SG" smtClean="0"/>
              <a:t>3/9/2018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ED12-F952-4572-9F1A-E98BCBF5B069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7415E-DC13-44D4-90EF-53217CF365C2}" type="datetimeFigureOut">
              <a:rPr lang="en-SG" smtClean="0"/>
              <a:t>3/9/2018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ED12-F952-4572-9F1A-E98BCBF5B069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7415E-DC13-44D4-90EF-53217CF365C2}" type="datetimeFigureOut">
              <a:rPr lang="en-SG" smtClean="0"/>
              <a:t>3/9/2018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ED12-F952-4572-9F1A-E98BCBF5B069}" type="slidenum">
              <a:rPr lang="en-SG" smtClean="0"/>
              <a:t>‹#›</a:t>
            </a:fld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7415E-DC13-44D4-90EF-53217CF365C2}" type="datetimeFigureOut">
              <a:rPr lang="en-SG" smtClean="0"/>
              <a:t>3/9/2018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ED12-F952-4572-9F1A-E98BCBF5B069}" type="slidenum">
              <a:rPr lang="en-SG" smtClean="0"/>
              <a:t>‹#›</a:t>
            </a:fld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D17415E-DC13-44D4-90EF-53217CF365C2}" type="datetimeFigureOut">
              <a:rPr lang="en-SG" smtClean="0"/>
              <a:t>3/9/2018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0F4ED12-F952-4572-9F1A-E98BCBF5B069}" type="slidenum">
              <a:rPr lang="en-SG" smtClean="0"/>
              <a:t>‹#›</a:t>
            </a:fld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404664"/>
            <a:ext cx="8424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b="1" dirty="0" smtClean="0">
                <a:solidFill>
                  <a:schemeClr val="bg1"/>
                </a:solidFill>
              </a:rPr>
              <a:t>Exercise: What Drives You to Give Your Best at Your Workplace</a:t>
            </a:r>
            <a:endParaRPr lang="en-SG" sz="28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358771"/>
            <a:ext cx="8424936" cy="526297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SG" sz="2400" dirty="0" smtClean="0"/>
              <a:t>We will try to shed some light on the topic of motivation at workplace.  We will start with your own motivation at work.</a:t>
            </a:r>
          </a:p>
          <a:p>
            <a:endParaRPr lang="en-SG" sz="2400" dirty="0"/>
          </a:p>
          <a:p>
            <a:r>
              <a:rPr lang="en-SG" sz="2400" dirty="0" smtClean="0"/>
              <a:t>What actually drives you to perform your best in your particular organisation?</a:t>
            </a:r>
          </a:p>
          <a:p>
            <a:endParaRPr lang="en-SG" sz="2400" dirty="0"/>
          </a:p>
          <a:p>
            <a:r>
              <a:rPr lang="en-SG" sz="2400" dirty="0" smtClean="0"/>
              <a:t>Take a deep look at yourself and those around </a:t>
            </a:r>
            <a:r>
              <a:rPr lang="en-SG" sz="2400" smtClean="0"/>
              <a:t>you and list them </a:t>
            </a:r>
            <a:r>
              <a:rPr lang="en-SG" sz="2400" dirty="0" smtClean="0"/>
              <a:t>down:</a:t>
            </a:r>
          </a:p>
          <a:p>
            <a:endParaRPr lang="en-SG" sz="2400" dirty="0"/>
          </a:p>
          <a:p>
            <a:r>
              <a:rPr lang="en-SG" sz="2400" dirty="0" err="1" smtClean="0"/>
              <a:t>i</a:t>
            </a:r>
            <a:r>
              <a:rPr lang="en-SG" sz="2400" dirty="0" smtClean="0"/>
              <a:t>.  Ten things that are your ‘carrots’ (the positive reinforcements  that motivates you to perform your best in your organisation)</a:t>
            </a:r>
          </a:p>
          <a:p>
            <a:endParaRPr lang="en-SG" sz="2400" dirty="0"/>
          </a:p>
          <a:p>
            <a:r>
              <a:rPr lang="en-SG" sz="2400" dirty="0" smtClean="0"/>
              <a:t>ii. Ten things that are your ‘sticks’ (the negative reinforcements  that motivates you to perform your best in your organisation)  </a:t>
            </a:r>
            <a:endParaRPr lang="en-SG" sz="2400" dirty="0"/>
          </a:p>
        </p:txBody>
      </p:sp>
    </p:spTree>
    <p:extLst>
      <p:ext uri="{BB962C8B-B14F-4D97-AF65-F5344CB8AC3E}">
        <p14:creationId xmlns:p14="http://schemas.microsoft.com/office/powerpoint/2010/main" val="62936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Custom 2">
      <a:dk1>
        <a:sysClr val="windowText" lastClr="000000"/>
      </a:dk1>
      <a:lt1>
        <a:sysClr val="window" lastClr="FFFFFF"/>
      </a:lt1>
      <a:dk2>
        <a:srgbClr val="AE0CF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AE0CFF"/>
      </a:accent5>
      <a:accent6>
        <a:srgbClr val="1AB39F"/>
      </a:accent6>
      <a:hlink>
        <a:srgbClr val="EB8803"/>
      </a:hlink>
      <a:folHlink>
        <a:srgbClr val="CC66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34</TotalTime>
  <Words>115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Waveform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INTAN</dc:creator>
  <cp:lastModifiedBy>user</cp:lastModifiedBy>
  <cp:revision>7</cp:revision>
  <dcterms:created xsi:type="dcterms:W3CDTF">2013-04-14T14:11:17Z</dcterms:created>
  <dcterms:modified xsi:type="dcterms:W3CDTF">2018-09-03T00:41:07Z</dcterms:modified>
</cp:coreProperties>
</file>